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0" r:id="rId3"/>
    <p:sldId id="256" r:id="rId4"/>
    <p:sldId id="258" r:id="rId5"/>
    <p:sldId id="260" r:id="rId6"/>
    <p:sldId id="262" r:id="rId7"/>
    <p:sldId id="264" r:id="rId8"/>
    <p:sldId id="265" r:id="rId9"/>
    <p:sldId id="266" r:id="rId10"/>
    <p:sldId id="267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928826"/>
          </a:xfrm>
        </p:spPr>
        <p:txBody>
          <a:bodyPr>
            <a:noAutofit/>
          </a:bodyPr>
          <a:lstStyle/>
          <a:p>
            <a:r>
              <a:rPr lang="ru-RU" sz="6000" dirty="0"/>
              <a:t>Старшая логопедическая</a:t>
            </a:r>
            <a:br>
              <a:rPr lang="ru-RU" sz="6000" dirty="0"/>
            </a:br>
            <a:r>
              <a:rPr lang="ru-RU" sz="6000" dirty="0"/>
              <a:t>группа №2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92869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000" dirty="0"/>
              <a:t>         «СОЛНЫШКО»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3624" y="3429000"/>
            <a:ext cx="295675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Приемная комната (Раздевалка)</a:t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Изображение WhatsApp 2023-01-17 в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643050"/>
            <a:ext cx="58483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285860"/>
            <a:ext cx="3575708" cy="414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85BCB-3898-4EE3-A4A4-6B6BE84FD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речевое развитие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56C6464-E35E-4C5E-AC84-8BBAFFB5D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4764" y="1844824"/>
            <a:ext cx="339447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02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/>
              <a:t>Центр                               «Познавательного  развития»</a:t>
            </a:r>
          </a:p>
        </p:txBody>
      </p:sp>
      <p:pic>
        <p:nvPicPr>
          <p:cNvPr id="2050" name="Picture 2" descr="Изображение WhatsApp 2023-01-15 в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3500430" cy="466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Изображение WhatsApp 2023-01-15 в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782128"/>
            <a:ext cx="3515043" cy="450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 «Речевого развития»                                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Изображение WhatsApp 2023-01-15 в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428736"/>
            <a:ext cx="3812341" cy="5072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Центр«Художественно-эстетического развития»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501090" y="5929330"/>
            <a:ext cx="185710" cy="19683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4098" name="Picture 2" descr="Изображение WhatsApp 2023-01-15 в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3615671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Изображение WhatsApp 2023-01-15 в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71612"/>
            <a:ext cx="18859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Изображение WhatsApp 2023-01-15 в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4071942"/>
            <a:ext cx="19145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           «Социально- коммуникативного развития» </a:t>
            </a:r>
          </a:p>
        </p:txBody>
      </p:sp>
      <p:pic>
        <p:nvPicPr>
          <p:cNvPr id="5122" name="Picture 2" descr="Изображение WhatsApp 2023-01-15 в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857364"/>
            <a:ext cx="3498331" cy="4662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Изображение WhatsApp 2023-01-15 в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928802"/>
            <a:ext cx="3476986" cy="463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i="1" dirty="0"/>
            </a:br>
            <a:r>
              <a:rPr lang="ru-RU" b="1" i="1" dirty="0"/>
              <a:t>Центр «Здоровья и физической активности»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Изображение WhatsApp 2023-01-15 в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77125"/>
            <a:ext cx="3714776" cy="494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Изображение WhatsApp 2023-01-15 в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714488"/>
            <a:ext cx="18192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Изображение WhatsApp 2023-01-15 в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4143380"/>
            <a:ext cx="18288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i="1" dirty="0"/>
            </a:br>
            <a:r>
              <a:rPr lang="ru-RU" b="1" i="1" dirty="0"/>
              <a:t>Центр «Патриотического воспитания» </a:t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 descr="Изображение WhatsApp 2023-01-15 в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500174"/>
            <a:ext cx="3893616" cy="52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«Уединения»</a:t>
            </a:r>
          </a:p>
        </p:txBody>
      </p:sp>
      <p:pic>
        <p:nvPicPr>
          <p:cNvPr id="8194" name="Picture 2" descr="Изображение WhatsApp 2023-01-15 в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428736"/>
            <a:ext cx="3826132" cy="511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63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Старшая логопедическая группа №2</vt:lpstr>
      <vt:lpstr>Направление группы: речевое развитие</vt:lpstr>
      <vt:lpstr>Центр                               «Познавательного  развития»</vt:lpstr>
      <vt:lpstr>Центр  «Речевого развития»                                      </vt:lpstr>
      <vt:lpstr>Центр«Художественно-эстетического развития»</vt:lpstr>
      <vt:lpstr>Центр                                          «Социально- коммуникативного развития» </vt:lpstr>
      <vt:lpstr> Центр «Здоровья и физической активности» </vt:lpstr>
      <vt:lpstr> Центр «Патриотического воспитания»  </vt:lpstr>
      <vt:lpstr>Центр «Уединения»</vt:lpstr>
      <vt:lpstr>Приемная комната (Раздевалка)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DS19-A1</cp:lastModifiedBy>
  <cp:revision>19</cp:revision>
  <dcterms:created xsi:type="dcterms:W3CDTF">2023-01-19T12:43:49Z</dcterms:created>
  <dcterms:modified xsi:type="dcterms:W3CDTF">2023-01-24T11:06:14Z</dcterms:modified>
</cp:coreProperties>
</file>